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307" r:id="rId5"/>
    <p:sldId id="313" r:id="rId6"/>
    <p:sldId id="314" r:id="rId7"/>
    <p:sldId id="366" r:id="rId8"/>
    <p:sldId id="315" r:id="rId9"/>
    <p:sldId id="318" r:id="rId10"/>
    <p:sldId id="322" r:id="rId11"/>
    <p:sldId id="321" r:id="rId12"/>
    <p:sldId id="319" r:id="rId13"/>
    <p:sldId id="320" r:id="rId14"/>
    <p:sldId id="32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6" autoAdjust="0"/>
  </p:normalViewPr>
  <p:slideViewPr>
    <p:cSldViewPr>
      <p:cViewPr varScale="1">
        <p:scale>
          <a:sx n="112" d="100"/>
          <a:sy n="112" d="100"/>
        </p:scale>
        <p:origin x="-610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823A-8475-4F78-BFB1-A26FFC2565EF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D1832-0868-49F1-8EDF-B063D72C30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9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0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8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9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4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0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0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5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4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1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lobodskoy.ru/images/25f14cbac48d50ee7dc2184fc4d105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33" y="158128"/>
            <a:ext cx="9740233" cy="498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cplayer.ru/docs-images/19/301710/images/11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864558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-10732" y="4299942"/>
            <a:ext cx="9154732" cy="70207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*</a:t>
            </a:r>
            <a:r>
              <a:rPr lang="ru-RU" dirty="0" smtClean="0"/>
              <a:t>если подтвердили в ЦО, то придет оповещение на номер телефона или </a:t>
            </a:r>
          </a:p>
          <a:p>
            <a:pPr marL="0" indent="0" algn="ctr">
              <a:buNone/>
            </a:pPr>
            <a:r>
              <a:rPr lang="en-US" dirty="0" smtClean="0"/>
              <a:t>e-mail</a:t>
            </a:r>
            <a:r>
              <a:rPr lang="ru-RU" dirty="0" smtClean="0"/>
              <a:t> (в случае, если данная опция включена на ЕПГУ)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16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879"/>
            <a:ext cx="7416824" cy="488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675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UserData\dorav\Рабочий стол\Screenshot_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b="35477"/>
          <a:stretch/>
        </p:blipFill>
        <p:spPr bwMode="auto">
          <a:xfrm>
            <a:off x="302995" y="265672"/>
            <a:ext cx="5472608" cy="1361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08104" y="422171"/>
            <a:ext cx="3839267" cy="78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ЕПГУ (</a:t>
            </a:r>
            <a:r>
              <a:rPr lang="en-US" dirty="0" smtClean="0"/>
              <a:t>gosuslugi.ru)</a:t>
            </a:r>
            <a:endParaRPr lang="ru-RU" dirty="0"/>
          </a:p>
        </p:txBody>
      </p:sp>
      <p:pic>
        <p:nvPicPr>
          <p:cNvPr id="7" name="Рисунок 6" descr="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10274" r="33177"/>
          <a:stretch>
            <a:fillRect/>
          </a:stretch>
        </p:blipFill>
        <p:spPr bwMode="auto">
          <a:xfrm>
            <a:off x="539552" y="1707654"/>
            <a:ext cx="3221074" cy="314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Госуслуги регистр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17591"/>
            <a:ext cx="2476500" cy="8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дтверждение номера телефона Госусл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" y="1"/>
            <a:ext cx="3256910" cy="33791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роль Госуслу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34" y="-6599"/>
            <a:ext cx="3760966" cy="28417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574200" y="951570"/>
            <a:ext cx="1512168" cy="190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7504" y="3450091"/>
            <a:ext cx="3851920" cy="348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*</a:t>
            </a:r>
            <a:r>
              <a:rPr lang="ru-RU" dirty="0" smtClean="0"/>
              <a:t>если был указан телефон</a:t>
            </a:r>
            <a:endParaRPr lang="ru-RU" dirty="0"/>
          </a:p>
        </p:txBody>
      </p:sp>
      <p:pic>
        <p:nvPicPr>
          <p:cNvPr id="3078" name="Picture 6" descr="Окончание предварительной регистр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8900"/>
            <a:ext cx="2765504" cy="2151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/>
          <p:cNvSpPr/>
          <p:nvPr/>
        </p:nvSpPr>
        <p:spPr>
          <a:xfrm rot="5400000">
            <a:off x="5553454" y="3352553"/>
            <a:ext cx="1248736" cy="2880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552"/>
            <a:ext cx="9156822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1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дтверждение личной информации на Госуслу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6328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6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dm.rkursk.ru/files/1501/images/49142_53_338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/>
          <a:stretch/>
        </p:blipFill>
        <p:spPr bwMode="auto">
          <a:xfrm>
            <a:off x="1907704" y="2597584"/>
            <a:ext cx="7056784" cy="2528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ribajkal.ru/FederalOrg/PFR/05/3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" y="0"/>
            <a:ext cx="7144922" cy="2517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вверх 5"/>
          <p:cNvSpPr/>
          <p:nvPr/>
        </p:nvSpPr>
        <p:spPr>
          <a:xfrm rot="5400000">
            <a:off x="1117222" y="2615073"/>
            <a:ext cx="792537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29612"/>
            <a:ext cx="9108504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10"/>
            <a:ext cx="9145918" cy="4389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107504" y="483518"/>
            <a:ext cx="3096344" cy="23762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1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03499"/>
            <a:ext cx="7488832" cy="4840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3851920" cy="3486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*</a:t>
            </a:r>
            <a:r>
              <a:rPr lang="ru-RU" b="1" i="1" dirty="0" smtClean="0"/>
              <a:t>Обратиться лично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70705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5B77B4373F2F42BDF7241A5CB7285F" ma:contentTypeVersion="0" ma:contentTypeDescription="Создание документа." ma:contentTypeScope="" ma:versionID="f9a9da49c4f6db657b3438e1187e55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DBF6ED-B9E9-47D7-844C-B8B4AE65E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5AC19F-7A28-4410-B3DC-0515432160D7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71F7972-662D-4D30-8482-A8EC8A5035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</TotalTime>
  <Words>37</Words>
  <Application>Microsoft Office PowerPoint</Application>
  <PresentationFormat>Экран (16:9)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Регистрация ОГВ в ЕСИА (с 15.09.2015)</dc:title>
  <dc:creator>Тюшев Николай Александрович</dc:creator>
  <cp:lastModifiedBy>Иванов Антон Андреевич</cp:lastModifiedBy>
  <cp:revision>325</cp:revision>
  <dcterms:created xsi:type="dcterms:W3CDTF">2015-09-02T05:06:57Z</dcterms:created>
  <dcterms:modified xsi:type="dcterms:W3CDTF">2018-06-25T07:22:22Z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0x0101009A5B77B4373F2F42BDF7241A5CB7285F</vt:lpwstr>
  </property>
</Properties>
</file>