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4"/>
  </p:sldMasterIdLst>
  <p:notesMasterIdLst>
    <p:notesMasterId r:id="rId16"/>
  </p:notesMasterIdLst>
  <p:sldIdLst>
    <p:sldId id="307" r:id="rId5"/>
    <p:sldId id="313" r:id="rId6"/>
    <p:sldId id="314" r:id="rId7"/>
    <p:sldId id="366" r:id="rId8"/>
    <p:sldId id="315" r:id="rId9"/>
    <p:sldId id="318" r:id="rId10"/>
    <p:sldId id="322" r:id="rId11"/>
    <p:sldId id="321" r:id="rId12"/>
    <p:sldId id="319" r:id="rId13"/>
    <p:sldId id="320" r:id="rId14"/>
    <p:sldId id="323" r:id="rId15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 autoAdjust="0"/>
    <p:restoredTop sz="94586" autoAdjust="0"/>
  </p:normalViewPr>
  <p:slideViewPr>
    <p:cSldViewPr>
      <p:cViewPr varScale="1">
        <p:scale>
          <a:sx n="112" d="100"/>
          <a:sy n="112" d="100"/>
        </p:scale>
        <p:origin x="-610" y="-77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DFA823A-8475-4F78-BFB1-A26FFC2565EF}" type="datetimeFigureOut">
              <a:rPr lang="ru-RU" smtClean="0"/>
              <a:t>13.02.2019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1D1832-0868-49F1-8EDF-B063D72C30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43909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019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2772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83090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91856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75965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85455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48032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19071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05574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8659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59471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13.02.2019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08153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slobodskoy.ru/images/25f14cbac48d50ee7dc2184fc4d105d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96233" y="158128"/>
            <a:ext cx="9740233" cy="49853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93448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docplayer.ru/docs-images/19/301710/images/11-0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11510"/>
            <a:ext cx="8645587" cy="3744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Объект 2"/>
          <p:cNvSpPr>
            <a:spLocks noGrp="1"/>
          </p:cNvSpPr>
          <p:nvPr>
            <p:ph idx="1"/>
          </p:nvPr>
        </p:nvSpPr>
        <p:spPr>
          <a:xfrm>
            <a:off x="-10732" y="4299942"/>
            <a:ext cx="9154732" cy="702078"/>
          </a:xfrm>
        </p:spPr>
        <p:txBody>
          <a:bodyPr>
            <a:normAutofit fontScale="70000" lnSpcReduction="20000"/>
          </a:bodyPr>
          <a:lstStyle/>
          <a:p>
            <a:pPr marL="0" indent="0" algn="ctr">
              <a:buNone/>
            </a:pPr>
            <a:r>
              <a:rPr lang="en-US" dirty="0" smtClean="0"/>
              <a:t>*</a:t>
            </a:r>
            <a:r>
              <a:rPr lang="ru-RU" dirty="0" smtClean="0"/>
              <a:t>если подтвердили в ЦО, то придет оповещение на номер телефона или </a:t>
            </a:r>
          </a:p>
          <a:p>
            <a:pPr marL="0" indent="0" algn="ctr">
              <a:buNone/>
            </a:pPr>
            <a:r>
              <a:rPr lang="en-US" dirty="0" smtClean="0"/>
              <a:t>e-mail</a:t>
            </a:r>
            <a:r>
              <a:rPr lang="ru-RU" dirty="0" smtClean="0"/>
              <a:t> (в случае, если данная опция включена на ЕПГУ)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6316157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132879"/>
            <a:ext cx="7416824" cy="4887143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6667542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D:\UserData\dorav\Рабочий стол\Screenshot_1.pn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79" b="35477"/>
          <a:stretch/>
        </p:blipFill>
        <p:spPr bwMode="auto">
          <a:xfrm>
            <a:off x="302995" y="265672"/>
            <a:ext cx="5472608" cy="136129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sp>
        <p:nvSpPr>
          <p:cNvPr id="6" name="Объект 2"/>
          <p:cNvSpPr txBox="1">
            <a:spLocks/>
          </p:cNvSpPr>
          <p:nvPr/>
        </p:nvSpPr>
        <p:spPr>
          <a:xfrm>
            <a:off x="5508104" y="422171"/>
            <a:ext cx="3839267" cy="78073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dirty="0" smtClean="0"/>
              <a:t>ЕПГУ (</a:t>
            </a:r>
            <a:r>
              <a:rPr lang="en-US" dirty="0" smtClean="0"/>
              <a:t>gosuslugi.ru)</a:t>
            </a:r>
            <a:endParaRPr lang="ru-RU" dirty="0"/>
          </a:p>
        </p:txBody>
      </p:sp>
      <p:pic>
        <p:nvPicPr>
          <p:cNvPr id="7" name="Рисунок 6" descr="1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353" t="10274" r="33177"/>
          <a:stretch>
            <a:fillRect/>
          </a:stretch>
        </p:blipFill>
        <p:spPr bwMode="auto">
          <a:xfrm>
            <a:off x="539552" y="1707654"/>
            <a:ext cx="3221074" cy="314581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pic>
        <p:nvPicPr>
          <p:cNvPr id="2050" name="Picture 2" descr="Госуслуги регистрация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1717591"/>
            <a:ext cx="2476500" cy="8358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026029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Подтверждение номера телефона Госуслуг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46" y="1"/>
            <a:ext cx="3256910" cy="3379109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Пароль Госуслуги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3034" y="-6599"/>
            <a:ext cx="3760966" cy="2841780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Стрелка вправо 3"/>
          <p:cNvSpPr/>
          <p:nvPr/>
        </p:nvSpPr>
        <p:spPr>
          <a:xfrm>
            <a:off x="3574200" y="951570"/>
            <a:ext cx="1512168" cy="19087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бъект 2"/>
          <p:cNvSpPr>
            <a:spLocks noGrp="1"/>
          </p:cNvSpPr>
          <p:nvPr>
            <p:ph idx="1"/>
          </p:nvPr>
        </p:nvSpPr>
        <p:spPr>
          <a:xfrm>
            <a:off x="107504" y="3450091"/>
            <a:ext cx="3851920" cy="348686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en-US" dirty="0" smtClean="0"/>
              <a:t>*</a:t>
            </a:r>
            <a:r>
              <a:rPr lang="ru-RU" dirty="0" smtClean="0"/>
              <a:t>если был указан телефон</a:t>
            </a:r>
            <a:endParaRPr lang="ru-RU" dirty="0"/>
          </a:p>
        </p:txBody>
      </p:sp>
      <p:pic>
        <p:nvPicPr>
          <p:cNvPr id="3078" name="Picture 6" descr="Окончание предварительной регистрации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2998900"/>
            <a:ext cx="2765504" cy="2151131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Стрелка углом вверх 5"/>
          <p:cNvSpPr/>
          <p:nvPr/>
        </p:nvSpPr>
        <p:spPr>
          <a:xfrm rot="5400000">
            <a:off x="5553454" y="3352553"/>
            <a:ext cx="1248736" cy="288033"/>
          </a:xfrm>
          <a:prstGeom prst="bent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3665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89552"/>
            <a:ext cx="9156822" cy="33483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82140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Подтверждение личной информации на Госуслуг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0"/>
            <a:ext cx="7632848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843617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adm.rkursk.ru/files/1501/images/49142_53_33827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0"/>
          <a:stretch/>
        </p:blipFill>
        <p:spPr bwMode="auto">
          <a:xfrm>
            <a:off x="1907704" y="2597584"/>
            <a:ext cx="7056784" cy="2528280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://pribajkal.ru/FederalOrg/PFR/05/3-1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66" y="0"/>
            <a:ext cx="7144922" cy="2517744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Стрелка углом вверх 5"/>
          <p:cNvSpPr/>
          <p:nvPr/>
        </p:nvSpPr>
        <p:spPr>
          <a:xfrm rot="5400000">
            <a:off x="1117222" y="2615073"/>
            <a:ext cx="792537" cy="720080"/>
          </a:xfrm>
          <a:prstGeom prst="bent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607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96" y="1329612"/>
            <a:ext cx="9108504" cy="18902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8377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1510"/>
            <a:ext cx="9145918" cy="4389192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3" name="Овал 2"/>
          <p:cNvSpPr/>
          <p:nvPr/>
        </p:nvSpPr>
        <p:spPr>
          <a:xfrm>
            <a:off x="107504" y="483518"/>
            <a:ext cx="3096344" cy="2376264"/>
          </a:xfrm>
          <a:prstGeom prst="ellipse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531800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5576" y="303499"/>
            <a:ext cx="7488832" cy="4840002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6" name="Объект 2"/>
          <p:cNvSpPr>
            <a:spLocks noGrp="1"/>
          </p:cNvSpPr>
          <p:nvPr>
            <p:ph idx="1"/>
          </p:nvPr>
        </p:nvSpPr>
        <p:spPr>
          <a:xfrm>
            <a:off x="0" y="1"/>
            <a:ext cx="3851920" cy="348686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en-US" b="1" i="1" dirty="0" smtClean="0"/>
              <a:t>*</a:t>
            </a:r>
            <a:r>
              <a:rPr lang="ru-RU" b="1" i="1" dirty="0" smtClean="0"/>
              <a:t>Обратиться лично</a:t>
            </a:r>
            <a:endParaRPr lang="ru-RU" b="1" i="1" dirty="0"/>
          </a:p>
        </p:txBody>
      </p:sp>
    </p:spTree>
    <p:extLst>
      <p:ext uri="{BB962C8B-B14F-4D97-AF65-F5344CB8AC3E}">
        <p14:creationId xmlns:p14="http://schemas.microsoft.com/office/powerpoint/2010/main" val="187070509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Документ" ma:contentTypeID="0x0101009A5B77B4373F2F42BDF7241A5CB7285F" ma:contentTypeVersion="0" ma:contentTypeDescription="Создание документа." ma:contentTypeScope="" ma:versionID="f9a9da49c4f6db657b3438e1187e55ec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02f955febea7e716b4e91cddba171100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Тип контента"/>
        <xsd:element ref="dc:title" minOccurs="0" maxOccurs="1" ma:index="4" ma:displayName="Название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E1DBF6ED-B9E9-47D7-844C-B8B4AE65E4B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405AC19F-7A28-4410-B3DC-0515432160D7}">
  <ds:schemaRefs>
    <ds:schemaRef ds:uri="http://schemas.microsoft.com/office/2006/documentManagement/types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schemas.microsoft.com/office/infopath/2007/PartnerControls"/>
    <ds:schemaRef ds:uri="http://purl.org/dc/dcmitype/"/>
    <ds:schemaRef ds:uri="http://purl.org/dc/terms/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271F7972-662D-4D30-8482-A8EC8A50356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1418</TotalTime>
  <Words>37</Words>
  <Application>Microsoft Office PowerPoint</Application>
  <PresentationFormat>Экран (16:9)</PresentationFormat>
  <Paragraphs>5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Регистрация ОГВ в ЕСИА (с 15.09.2015)</dc:title>
  <dc:creator>Тюшев Николай Александрович</dc:creator>
  <cp:lastModifiedBy>Иванов Антон Андреевич</cp:lastModifiedBy>
  <cp:revision>325</cp:revision>
  <dcterms:created xsi:type="dcterms:W3CDTF">2015-09-02T05:06:57Z</dcterms:created>
  <dcterms:modified xsi:type="dcterms:W3CDTF">2019-02-13T02:27:52Z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0x0101009A5B77B4373F2F42BDF7241A5CB7285F</vt:lpwstr>
  </property>
</Properties>
</file>